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5"/>
    <p:restoredTop sz="94674"/>
  </p:normalViewPr>
  <p:slideViewPr>
    <p:cSldViewPr snapToGrid="0" snapToObjects="1">
      <p:cViewPr varScale="1">
        <p:scale>
          <a:sx n="112" d="100"/>
          <a:sy n="112" d="100"/>
        </p:scale>
        <p:origin x="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" name="Picture 32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4" name="Picture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28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image" Target="../media/image3.png"/><Relationship Id="rId5" Type="http://schemas.openxmlformats.org/officeDocument/2006/relationships/hyperlink" Target="http://akta.jeltsch.org/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med.helsinki.fi/engli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248" y="6412302"/>
            <a:ext cx="1491522" cy="1099998"/>
          </a:xfrm>
          <a:prstGeom prst="rect">
            <a:avLst/>
          </a:prstGeom>
        </p:spPr>
      </p:pic>
      <p:sp>
        <p:nvSpPr>
          <p:cNvPr id="36" name="CustomShape 1"/>
          <p:cNvSpPr/>
          <p:nvPr/>
        </p:nvSpPr>
        <p:spPr>
          <a:xfrm>
            <a:off x="252492" y="458820"/>
            <a:ext cx="9575640" cy="82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2600" b="1" strike="noStrike" spc="-1" dirty="0">
                <a:solidFill>
                  <a:srgbClr val="6666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Michael Jeltsch: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Protein Production and Purification Core Facility</a:t>
            </a:r>
            <a:endParaRPr lang="en-US" sz="2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Picture 38"/>
          <p:cNvPicPr/>
          <p:nvPr/>
        </p:nvPicPr>
        <p:blipFill>
          <a:blip r:embed="rId4">
            <a:alphaModFix amt="25000"/>
          </a:blip>
          <a:stretch/>
        </p:blipFill>
        <p:spPr>
          <a:xfrm>
            <a:off x="102870" y="5406300"/>
            <a:ext cx="2014200" cy="2106000"/>
          </a:xfrm>
          <a:prstGeom prst="rect">
            <a:avLst/>
          </a:prstGeom>
          <a:ln>
            <a:noFill/>
          </a:ln>
        </p:spPr>
      </p:pic>
      <p:sp>
        <p:nvSpPr>
          <p:cNvPr id="37" name="CustomShape 2"/>
          <p:cNvSpPr/>
          <p:nvPr/>
        </p:nvSpPr>
        <p:spPr>
          <a:xfrm>
            <a:off x="457200" y="1170540"/>
            <a:ext cx="9071280" cy="72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u="sng" strike="noStrike" spc="-1" dirty="0">
                <a:solidFill>
                  <a:srgbClr val="0000FF"/>
                </a:solidFill>
                <a:uFill>
                  <a:solidFill>
                    <a:srgbClr val="0432FF"/>
                  </a:solidFill>
                </a:uFill>
                <a:latin typeface="Arial"/>
                <a:ea typeface="DejaVu Sans"/>
                <a:hlinkClick r:id="rId5"/>
              </a:rPr>
              <a:t>http://akta.jeltsch.org</a:t>
            </a:r>
            <a:endParaRPr lang="en-US" sz="1800" u="sng" strike="noStrike" spc="-1" dirty="0">
              <a:solidFill>
                <a:srgbClr val="000000"/>
              </a:solidFill>
              <a:uFill>
                <a:solidFill>
                  <a:srgbClr val="0432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457200" y="2047500"/>
            <a:ext cx="9071280" cy="273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Incubators &amp; shakers for </a:t>
            </a:r>
            <a:r>
              <a:rPr lang="en-US" sz="2800" i="1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E. coli</a:t>
            </a: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insect cells and mammalian cells (up to 10 l)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Automated protein purification with </a:t>
            </a:r>
            <a:r>
              <a:rPr lang="en-US" sz="2800" strike="noStrike" spc="-1" dirty="0" err="1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Äkta</a:t>
            </a: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Explorer/Avant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Protein shop (VEGF-A, VEGF-C, IL-3, ?)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Tube labeling machine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Full service (we do all, you pay), self-service (you “rent” the machine) and anything </a:t>
            </a:r>
            <a:r>
              <a:rPr lang="en-US" sz="2800" strike="noStrike" spc="-1" dirty="0" smtClean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 between</a:t>
            </a: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...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526680" y="5406300"/>
            <a:ext cx="9071280" cy="1768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Antibody generation &amp; production service (mono- &amp; polyclonal, phage display-based, dynamic library)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ts val="2700"/>
              </a:lnSpc>
              <a:spcAft>
                <a:spcPts val="60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strike="noStrike" spc="-1" dirty="0">
                <a:solidFill>
                  <a:srgbClr val="61003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Isothermal calorimetry for true label-free interaction analysis</a:t>
            </a:r>
            <a:endParaRPr lang="en-US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5"/>
          <p:cNvSpPr/>
          <p:nvPr/>
        </p:nvSpPr>
        <p:spPr>
          <a:xfrm>
            <a:off x="3239952" y="4949100"/>
            <a:ext cx="3600720" cy="57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Coming up next...</a:t>
            </a:r>
            <a:endParaRPr lang="en-US" sz="180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101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DejaVu Sans</vt:lpstr>
      <vt:lpstr>Wingdings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Jeltsch</dc:creator>
  <cp:lastModifiedBy>Jeltsch, Michael</cp:lastModifiedBy>
  <cp:revision>11</cp:revision>
  <cp:lastPrinted>2016-06-02T04:17:02Z</cp:lastPrinted>
  <dcterms:created xsi:type="dcterms:W3CDTF">2016-05-25T09:58:31Z</dcterms:created>
  <dcterms:modified xsi:type="dcterms:W3CDTF">2016-06-02T04:27:49Z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